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663300"/>
    <a:srgbClr val="FF7C8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0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48DC2-7729-4404-A604-82ACB1AC7090}" type="datetimeFigureOut">
              <a:rPr kumimoji="1" lang="ja-JP" altLang="en-US" smtClean="0"/>
              <a:pPr/>
              <a:t>2016/1/5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DBCBC-9F90-4098-994C-1FC600E56D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120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留学内容は派遣交換留学を含む各種留学や、インターン等で受入機関が存在するものであれば種類を問いません。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DBCBC-9F90-4098-994C-1FC600E56DB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8F6-8041-4772-88DE-472AF645802A}" type="datetimeFigureOut">
              <a:rPr kumimoji="1" lang="ja-JP" altLang="en-US" smtClean="0"/>
              <a:pPr/>
              <a:t>2016/1/5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A1BC12B-C0D5-44C8-BE36-EC696DF62F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8F6-8041-4772-88DE-472AF645802A}" type="datetimeFigureOut">
              <a:rPr kumimoji="1" lang="ja-JP" altLang="en-US" smtClean="0"/>
              <a:pPr/>
              <a:t>2016/1/5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C12B-C0D5-44C8-BE36-EC696DF62F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8F6-8041-4772-88DE-472AF645802A}" type="datetimeFigureOut">
              <a:rPr kumimoji="1" lang="ja-JP" altLang="en-US" smtClean="0"/>
              <a:pPr/>
              <a:t>2016/1/5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C12B-C0D5-44C8-BE36-EC696DF62F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8F6-8041-4772-88DE-472AF645802A}" type="datetimeFigureOut">
              <a:rPr kumimoji="1" lang="ja-JP" altLang="en-US" smtClean="0"/>
              <a:pPr/>
              <a:t>2016/1/5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C12B-C0D5-44C8-BE36-EC696DF62F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8F6-8041-4772-88DE-472AF645802A}" type="datetimeFigureOut">
              <a:rPr kumimoji="1" lang="ja-JP" altLang="en-US" smtClean="0"/>
              <a:pPr/>
              <a:t>2016/1/5</a:t>
            </a:fld>
            <a:endParaRPr kumimoji="1" lang="ja-JP" alt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C12B-C0D5-44C8-BE36-EC696DF62F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8F6-8041-4772-88DE-472AF645802A}" type="datetimeFigureOut">
              <a:rPr kumimoji="1" lang="ja-JP" altLang="en-US" smtClean="0"/>
              <a:pPr/>
              <a:t>2016/1/5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C12B-C0D5-44C8-BE36-EC696DF62F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8F6-8041-4772-88DE-472AF645802A}" type="datetimeFigureOut">
              <a:rPr kumimoji="1" lang="ja-JP" altLang="en-US" smtClean="0"/>
              <a:pPr/>
              <a:t>2016/1/5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C12B-C0D5-44C8-BE36-EC696DF62F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8F6-8041-4772-88DE-472AF645802A}" type="datetimeFigureOut">
              <a:rPr kumimoji="1" lang="ja-JP" altLang="en-US" smtClean="0"/>
              <a:pPr/>
              <a:t>2016/1/5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C12B-C0D5-44C8-BE36-EC696DF62F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8F6-8041-4772-88DE-472AF645802A}" type="datetimeFigureOut">
              <a:rPr kumimoji="1" lang="ja-JP" altLang="en-US" smtClean="0"/>
              <a:pPr/>
              <a:t>2016/1/5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C12B-C0D5-44C8-BE36-EC696DF62F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8F6-8041-4772-88DE-472AF645802A}" type="datetimeFigureOut">
              <a:rPr kumimoji="1" lang="ja-JP" altLang="en-US" smtClean="0"/>
              <a:pPr/>
              <a:t>2016/1/5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C12B-C0D5-44C8-BE36-EC696DF62F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8F6-8041-4772-88DE-472AF645802A}" type="datetimeFigureOut">
              <a:rPr kumimoji="1" lang="ja-JP" altLang="en-US" smtClean="0"/>
              <a:pPr/>
              <a:t>2016/1/5</a:t>
            </a:fld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BC12B-C0D5-44C8-BE36-EC696DF62F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DEA28F6-8041-4772-88DE-472AF645802A}" type="datetimeFigureOut">
              <a:rPr kumimoji="1" lang="ja-JP" altLang="en-US" smtClean="0"/>
              <a:pPr/>
              <a:t>2016/1/5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A1BC12B-C0D5-44C8-BE36-EC696DF62F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9606" y="1772816"/>
            <a:ext cx="8500866" cy="4680520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「トビタテ！留学</a:t>
            </a:r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JAPAN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</a:t>
            </a:r>
            <a:r>
              <a:rPr lang="ja-JP" altLang="ja-JP" sz="2000" dirty="0" smtClean="0">
                <a:solidFill>
                  <a:schemeClr val="tx1"/>
                </a:solidFill>
              </a:rPr>
              <a:t>は</a:t>
            </a:r>
            <a:r>
              <a:rPr lang="ja-JP" altLang="en-US" sz="2000" dirty="0" smtClean="0">
                <a:solidFill>
                  <a:schemeClr val="tx1"/>
                </a:solidFill>
              </a:rPr>
              <a:t>、</a:t>
            </a:r>
            <a:r>
              <a:rPr lang="ja-JP" altLang="ja-JP" sz="2000" b="1" dirty="0" smtClean="0">
                <a:solidFill>
                  <a:schemeClr val="tx1"/>
                </a:solidFill>
              </a:rPr>
              <a:t>日本人学生</a:t>
            </a:r>
            <a:r>
              <a:rPr lang="ja-JP" altLang="ja-JP" sz="2000" dirty="0" smtClean="0">
                <a:solidFill>
                  <a:schemeClr val="tx1"/>
                </a:solidFill>
              </a:rPr>
              <a:t>の海外留学を支援するプログラムで</a:t>
            </a:r>
            <a:r>
              <a:rPr lang="ja-JP" altLang="en-US" sz="2000" dirty="0" smtClean="0">
                <a:solidFill>
                  <a:schemeClr val="tx1"/>
                </a:solidFill>
              </a:rPr>
              <a:t>す。応募にあたって</a:t>
            </a:r>
            <a:r>
              <a:rPr lang="ja-JP" altLang="ja-JP" sz="2000" dirty="0" smtClean="0">
                <a:solidFill>
                  <a:schemeClr val="tx1"/>
                </a:solidFill>
              </a:rPr>
              <a:t>「実践活動を含む留学プラン」を</a:t>
            </a:r>
            <a:r>
              <a:rPr lang="ja-JP" altLang="en-US" sz="2000" dirty="0" smtClean="0">
                <a:solidFill>
                  <a:schemeClr val="tx1"/>
                </a:solidFill>
              </a:rPr>
              <a:t>作成することが特徴で、合格者には</a:t>
            </a:r>
            <a:r>
              <a:rPr lang="ja-JP" altLang="ja-JP" sz="2000" dirty="0" smtClean="0">
                <a:solidFill>
                  <a:schemeClr val="tx1"/>
                </a:solidFill>
              </a:rPr>
              <a:t>渡航費</a:t>
            </a:r>
            <a:r>
              <a:rPr lang="ja-JP" altLang="en-US" sz="2000" dirty="0" smtClean="0">
                <a:solidFill>
                  <a:schemeClr val="tx1"/>
                </a:solidFill>
              </a:rPr>
              <a:t>、</a:t>
            </a:r>
            <a:r>
              <a:rPr lang="ja-JP" altLang="ja-JP" sz="2000" dirty="0" smtClean="0">
                <a:solidFill>
                  <a:schemeClr val="tx1"/>
                </a:solidFill>
              </a:rPr>
              <a:t>生活費</a:t>
            </a:r>
            <a:r>
              <a:rPr lang="ja-JP" altLang="en-US" sz="2000" dirty="0" smtClean="0">
                <a:solidFill>
                  <a:schemeClr val="tx1"/>
                </a:solidFill>
              </a:rPr>
              <a:t>、</a:t>
            </a:r>
            <a:r>
              <a:rPr lang="ja-JP" altLang="ja-JP" sz="2000" dirty="0" smtClean="0">
                <a:solidFill>
                  <a:schemeClr val="tx1"/>
                </a:solidFill>
              </a:rPr>
              <a:t>授業料</a:t>
            </a:r>
            <a:r>
              <a:rPr lang="ja-JP" altLang="en-US" sz="2000" dirty="0" smtClean="0">
                <a:solidFill>
                  <a:schemeClr val="tx1"/>
                </a:solidFill>
              </a:rPr>
              <a:t>が支給されます。</a:t>
            </a:r>
            <a:endParaRPr lang="en-US" altLang="ja-JP" sz="2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「トビタテ！留学</a:t>
            </a:r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JAPAN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」事務局から講師を招き、応募者のための説明会を、下記のとおり開催しますので、ふるってご参加ください。</a:t>
            </a:r>
            <a:endParaRPr lang="en-US" altLang="ja-JP" sz="2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日時</a:t>
            </a:r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b="1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</a:t>
            </a:r>
            <a:r>
              <a:rPr lang="ja-JP" altLang="en-US" sz="2000" b="1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年１月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27</a:t>
            </a:r>
            <a:r>
              <a:rPr lang="ja-JP" altLang="en-US" sz="2000" b="1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ja-JP" altLang="en-US" sz="2000" b="1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（水）</a:t>
            </a:r>
            <a:r>
              <a:rPr lang="ja-JP" altLang="en-US" sz="2000" b="1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午後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2000" b="1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時～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2000" b="1" u="sng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</a:t>
            </a:r>
            <a:endParaRPr lang="en-US" altLang="ja-JP" sz="2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場所</a:t>
            </a:r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大岡山西</a:t>
            </a:r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号館</a:t>
            </a:r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階　</a:t>
            </a:r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W932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教室</a:t>
            </a:r>
            <a:endParaRPr lang="en-US" altLang="ja-JP" sz="2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内容</a:t>
            </a:r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tx1"/>
                </a:solidFill>
              </a:rPr>
              <a:t>・プログラムの概要と応募に当たってのポイント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2000" dirty="0" smtClean="0">
                <a:solidFill>
                  <a:schemeClr val="tx1"/>
                </a:solidFill>
              </a:rPr>
              <a:t>・質疑応答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主催</a:t>
            </a:r>
            <a:r>
              <a:rPr lang="en-US" altLang="ja-JP" sz="2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ja-JP" sz="2000" b="1" dirty="0" smtClean="0">
                <a:solidFill>
                  <a:schemeClr val="tx1"/>
                </a:solidFill>
              </a:rPr>
              <a:t>国際開発工学専攻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、</a:t>
            </a:r>
            <a:r>
              <a:rPr lang="ja-JP" altLang="ja-JP" sz="2000" b="1" dirty="0" smtClean="0">
                <a:solidFill>
                  <a:schemeClr val="tx1"/>
                </a:solidFill>
              </a:rPr>
              <a:t>環境理工学創造専攻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、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sz="2000" b="1" dirty="0" smtClean="0">
                <a:solidFill>
                  <a:schemeClr val="tx1"/>
                </a:solidFill>
              </a:rPr>
              <a:t>IAESTE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（これら専攻以外の学生も参加可能）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ja-JP" altLang="en-US" sz="1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問合先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：留学生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センター</a:t>
            </a:r>
            <a:r>
              <a:rPr kumimoji="1" lang="en-US" altLang="ja-JP" sz="1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環境理工学創造専攻</a:t>
            </a:r>
            <a:r>
              <a:rPr kumimoji="1" lang="ja-JP" altLang="en-US" sz="1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佐藤由利子</a:t>
            </a:r>
            <a:endParaRPr kumimoji="1" lang="ja-JP" altLang="en-US" sz="1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415596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ja-JP" altLang="en-US" sz="28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32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27</a:t>
            </a:r>
            <a:r>
              <a:rPr lang="ja-JP" altLang="en-US" sz="28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ja-JP" altLang="en-US" sz="28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（水）</a:t>
            </a:r>
            <a:r>
              <a:rPr lang="ja-JP" altLang="en-US" sz="28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午後</a:t>
            </a:r>
            <a:r>
              <a:rPr lang="en-US" altLang="ja-JP" sz="28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28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時～</a:t>
            </a:r>
            <a:r>
              <a:rPr lang="ja-JP" altLang="ja-JP" sz="3200" b="1" dirty="0" smtClean="0"/>
              <a:t>トビタテ</a:t>
            </a:r>
            <a:r>
              <a:rPr lang="ja-JP" altLang="ja-JP" sz="3200" b="1" dirty="0"/>
              <a:t>！留学</a:t>
            </a:r>
            <a:r>
              <a:rPr lang="en-US" altLang="ja-JP" sz="3200" b="1" dirty="0" smtClean="0"/>
              <a:t>JAPAN</a:t>
            </a:r>
          </a:p>
          <a:p>
            <a:r>
              <a:rPr lang="ja-JP" altLang="en-US" sz="3200" b="1" dirty="0" smtClean="0"/>
              <a:t>応募者のための説明会開催！</a:t>
            </a:r>
            <a:endParaRPr lang="ja-JP" altLang="ja-JP" sz="3200" dirty="0"/>
          </a:p>
        </p:txBody>
      </p:sp>
      <p:pic>
        <p:nvPicPr>
          <p:cNvPr id="8" name="Picture 7" descr="C:\Users\Administrator\AppData\Local\Microsoft\Windows\Temporary Internet Files\Content.IE5\3045GWNH\MC900431608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775245"/>
            <a:ext cx="459722" cy="462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図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645024"/>
            <a:ext cx="2376264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2570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オータム">
  <a:themeElements>
    <a:clrScheme name="ストロー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オータム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オータム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1094</TotalTime>
  <Words>132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オータム</vt:lpstr>
      <vt:lpstr>スライド 1</vt:lpstr>
    </vt:vector>
  </TitlesOfParts>
  <Company>東京工業大学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日本学術振興会（ＪＳＰＳ） 「平成27年度リンダウ･ノーベル賞受賞者会議派遣事業」による派遣学生学内募集</dc:title>
  <dc:creator>東京工業大学</dc:creator>
  <cp:lastModifiedBy>sato</cp:lastModifiedBy>
  <cp:revision>82</cp:revision>
  <cp:lastPrinted>2015-07-24T02:55:10Z</cp:lastPrinted>
  <dcterms:created xsi:type="dcterms:W3CDTF">2014-07-16T02:59:08Z</dcterms:created>
  <dcterms:modified xsi:type="dcterms:W3CDTF">2016-01-05T00:40:40Z</dcterms:modified>
</cp:coreProperties>
</file>