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64" r:id="rId4"/>
    <p:sldId id="259" r:id="rId5"/>
    <p:sldId id="261" r:id="rId6"/>
    <p:sldId id="262" r:id="rId7"/>
  </p:sldIdLst>
  <p:sldSz cx="9144000" cy="6858000" type="screen4x3"/>
  <p:notesSz cx="6889750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1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1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06F0452B-9A14-4078-AC6F-63B9A6AA1490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759643"/>
            <a:ext cx="5511800" cy="450913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5558" cy="501015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597" y="9517546"/>
            <a:ext cx="2985558" cy="501015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10F22E4A-F1AB-412B-A4BB-40C560BA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66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8185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85075" indent="-301952" defTabSz="1008185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207808" indent="-241562" defTabSz="1008185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90931" indent="-241562" defTabSz="1008185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74055" indent="-241562" defTabSz="1008185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57178" indent="-241562" defTabSz="100818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40301" indent="-241562" defTabSz="100818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623424" indent="-241562" defTabSz="100818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106548" indent="-241562" defTabSz="100818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A5DAD27-F3D4-4444-94B6-410F5D278B59}" type="slidenum">
              <a:rPr lang="en-US" altLang="ja-JP" smtClean="0"/>
              <a:pPr eaLnBrk="1" hangingPunct="1"/>
              <a:t>2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49701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78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6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36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15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20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3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10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55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23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05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2C8A7-C9C6-4232-BEFE-A4F9932A7A21}" type="datetimeFigureOut">
              <a:rPr kumimoji="1" lang="ja-JP" altLang="en-US" smtClean="0"/>
              <a:t>2015/5/13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ABEE-479F-494F-8714-6D0D463A6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yamasita@ide.titech.ac.j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フィールドワーク（フィリピン）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日程：９月２日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水</a:t>
            </a:r>
            <a:r>
              <a:rPr lang="en-US" altLang="ja-JP" dirty="0" smtClean="0"/>
              <a:t>)</a:t>
            </a:r>
            <a:r>
              <a:rPr lang="ja-JP" altLang="en-US" dirty="0" smtClean="0"/>
              <a:t>～９月１６日</a:t>
            </a:r>
            <a:r>
              <a:rPr lang="en-US" altLang="ja-JP" dirty="0"/>
              <a:t>(</a:t>
            </a:r>
            <a:r>
              <a:rPr lang="ja-JP" altLang="en-US" dirty="0"/>
              <a:t>水</a:t>
            </a:r>
            <a:r>
              <a:rPr lang="en-US" altLang="ja-JP" dirty="0"/>
              <a:t>)</a:t>
            </a:r>
            <a:endParaRPr lang="en-US" altLang="ja-JP" dirty="0" smtClean="0"/>
          </a:p>
          <a:p>
            <a:r>
              <a:rPr kumimoji="1" lang="ja-JP" altLang="en-US" dirty="0" smtClean="0"/>
              <a:t>内容</a:t>
            </a:r>
            <a:r>
              <a:rPr lang="ja-JP" altLang="en-US" dirty="0" smtClean="0"/>
              <a:t>（</a:t>
            </a:r>
            <a:r>
              <a:rPr lang="ja-JP" altLang="en-US" dirty="0"/>
              <a:t>予定</a:t>
            </a:r>
            <a:r>
              <a:rPr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>
                <a:solidFill>
                  <a:schemeClr val="tx2"/>
                </a:solidFill>
              </a:rPr>
              <a:t>学生交流</a:t>
            </a:r>
            <a:r>
              <a:rPr kumimoji="1" lang="ja-JP" altLang="en-US" dirty="0" smtClean="0"/>
              <a:t>：ＤＬＳＵ，ＴＵＰ，</a:t>
            </a:r>
            <a:r>
              <a:rPr lang="ja-JP" altLang="en-US" dirty="0" smtClean="0"/>
              <a:t>ＵＰ　</a:t>
            </a:r>
            <a:r>
              <a:rPr lang="en-US" altLang="ja-JP" dirty="0" err="1" smtClean="0"/>
              <a:t>Diliman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solidFill>
                  <a:schemeClr val="tx2"/>
                </a:solidFill>
              </a:rPr>
              <a:t>企業見学：</a:t>
            </a:r>
            <a:r>
              <a:rPr lang="ja-JP" altLang="en-US" dirty="0" smtClean="0"/>
              <a:t>千代田化工建設，建設</a:t>
            </a:r>
            <a:r>
              <a:rPr lang="ja-JP" altLang="en-US" dirty="0" smtClean="0"/>
              <a:t>現場，ＡＤＢ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solidFill>
                  <a:schemeClr val="tx2"/>
                </a:solidFill>
              </a:rPr>
              <a:t>英語研修</a:t>
            </a:r>
            <a:r>
              <a:rPr lang="ja-JP" altLang="en-US" dirty="0"/>
              <a:t>：</a:t>
            </a:r>
            <a:r>
              <a:rPr lang="ja-JP" altLang="en-US" dirty="0" smtClean="0"/>
              <a:t>ＤＬＳＵ（午前，午後，５日間）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lvl="1"/>
            <a:r>
              <a:rPr kumimoji="1" lang="ja-JP" altLang="en-US" dirty="0" smtClean="0"/>
              <a:t>ＤＬＳＵ学生と大学外での</a:t>
            </a:r>
            <a:r>
              <a:rPr kumimoji="1" lang="ja-JP" altLang="en-US" dirty="0" smtClean="0"/>
              <a:t>交流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休日</a:t>
            </a:r>
            <a:r>
              <a:rPr lang="ja-JP" altLang="en-US" dirty="0" smtClean="0"/>
              <a:t>の旅行</a:t>
            </a:r>
            <a:r>
              <a:rPr lang="en-US" altLang="ja-JP" dirty="0" smtClean="0"/>
              <a:t>(</a:t>
            </a:r>
            <a:r>
              <a:rPr lang="ja-JP" altLang="en-US" dirty="0" smtClean="0"/>
              <a:t>非公式日程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r>
              <a:rPr lang="ja-JP" altLang="en-US" dirty="0" smtClean="0"/>
              <a:t>効果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英語の必要性の実感</a:t>
            </a:r>
            <a:endParaRPr lang="en-US" altLang="ja-JP" dirty="0"/>
          </a:p>
          <a:p>
            <a:pPr lvl="1"/>
            <a:r>
              <a:rPr lang="ja-JP" altLang="en-US" dirty="0" smtClean="0"/>
              <a:t>国際交流の楽しさの</a:t>
            </a:r>
            <a:r>
              <a:rPr lang="ja-JP" altLang="en-US" dirty="0" smtClean="0"/>
              <a:t>実感</a:t>
            </a:r>
            <a:endParaRPr lang="en-US" altLang="ja-JP" dirty="0" smtClean="0"/>
          </a:p>
          <a:p>
            <a:pPr lvl="1"/>
            <a:r>
              <a:rPr lang="ja-JP" altLang="en-US" dirty="0"/>
              <a:t>海外</a:t>
            </a:r>
            <a:r>
              <a:rPr lang="ja-JP" altLang="en-US" dirty="0" smtClean="0"/>
              <a:t>で働くことの実感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798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8A7470C-EC26-43C8-9CD9-223562EBBF08}" type="slidenum">
              <a:rPr lang="en-US" altLang="ja-JP" smtClean="0"/>
              <a:pPr eaLnBrk="1" hangingPunct="1"/>
              <a:t>2</a:t>
            </a:fld>
            <a:endParaRPr lang="en-US" altLang="ja-JP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614" y="534976"/>
            <a:ext cx="4315086" cy="288032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34976"/>
            <a:ext cx="4315086" cy="288032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15296"/>
            <a:ext cx="4335616" cy="28940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614" y="3423296"/>
            <a:ext cx="4328085" cy="324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9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経費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１６万円</a:t>
            </a:r>
            <a:r>
              <a:rPr lang="ja-JP" altLang="en-US" dirty="0"/>
              <a:t>ぐらい</a:t>
            </a:r>
            <a:r>
              <a:rPr lang="en-US" altLang="ja-JP" dirty="0"/>
              <a:t>(</a:t>
            </a:r>
            <a:r>
              <a:rPr lang="ja-JP" altLang="en-US" dirty="0"/>
              <a:t>生活による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peso</a:t>
            </a:r>
            <a:r>
              <a:rPr lang="ja-JP" altLang="en-US" dirty="0" smtClean="0"/>
              <a:t>が上がっている。</a:t>
            </a:r>
            <a:r>
              <a:rPr lang="en-US" altLang="ja-JP" dirty="0" smtClean="0"/>
              <a:t>(1peso = 2.8</a:t>
            </a:r>
            <a:r>
              <a:rPr lang="ja-JP" altLang="en-US" dirty="0" smtClean="0"/>
              <a:t>円ぐらい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lvl="1"/>
            <a:r>
              <a:rPr lang="en-US" altLang="ja-JP" dirty="0" smtClean="0"/>
              <a:t>JASSO</a:t>
            </a:r>
            <a:r>
              <a:rPr lang="ja-JP" altLang="en-US" dirty="0" smtClean="0"/>
              <a:t>等の補助（成績係数，両親所得による制限）</a:t>
            </a:r>
            <a:endParaRPr lang="en-US" altLang="ja-JP" dirty="0" smtClean="0"/>
          </a:p>
          <a:p>
            <a:r>
              <a:rPr lang="ja-JP" altLang="en-US" dirty="0"/>
              <a:t>昨年</a:t>
            </a:r>
            <a:r>
              <a:rPr lang="ja-JP" altLang="en-US" dirty="0" smtClean="0"/>
              <a:t>のデータ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航空券：</a:t>
            </a:r>
            <a:r>
              <a:rPr lang="en-US" altLang="ja-JP" dirty="0" smtClean="0"/>
              <a:t>72,530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保険：</a:t>
            </a:r>
            <a:r>
              <a:rPr lang="en-US" altLang="ja-JP" dirty="0" smtClean="0"/>
              <a:t>6,715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ホテル</a:t>
            </a:r>
            <a:r>
              <a:rPr lang="ja-JP" altLang="en-US" dirty="0" smtClean="0">
                <a:sym typeface="Wingdings" panose="05000000000000000000" pitchFamily="2" charset="2"/>
              </a:rPr>
              <a:t>：</a:t>
            </a:r>
            <a:r>
              <a:rPr lang="en-US" altLang="ja-JP" dirty="0"/>
              <a:t>16,800peso </a:t>
            </a:r>
            <a:r>
              <a:rPr lang="en-US" altLang="ja-JP" dirty="0" smtClean="0"/>
              <a:t>(2,400peso/1room1neight)</a:t>
            </a:r>
          </a:p>
          <a:p>
            <a:pPr lvl="1"/>
            <a:r>
              <a:rPr lang="ja-JP" altLang="ja-JP" dirty="0"/>
              <a:t>英語研修代：</a:t>
            </a:r>
            <a:r>
              <a:rPr lang="en-US" altLang="ja-JP" dirty="0" smtClean="0"/>
              <a:t>6,800peso</a:t>
            </a:r>
          </a:p>
          <a:p>
            <a:pPr lvl="1"/>
            <a:r>
              <a:rPr lang="ja-JP" altLang="en-US" dirty="0" smtClean="0"/>
              <a:t>食事：安く済ませば</a:t>
            </a:r>
            <a:r>
              <a:rPr lang="en-US" altLang="ja-JP" dirty="0" smtClean="0"/>
              <a:t>100peso</a:t>
            </a:r>
            <a:r>
              <a:rPr lang="ja-JP" altLang="en-US" dirty="0" smtClean="0"/>
              <a:t>程度，宴会</a:t>
            </a:r>
            <a:r>
              <a:rPr lang="en-US" altLang="ja-JP" dirty="0" smtClean="0"/>
              <a:t>1,000peso</a:t>
            </a:r>
            <a:br>
              <a:rPr lang="en-US" altLang="ja-JP" dirty="0" smtClean="0"/>
            </a:br>
            <a:r>
              <a:rPr lang="ja-JP" altLang="en-US" dirty="0" smtClean="0"/>
              <a:t>　　　　安いと言っても，現地では普通以上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　　　建設作業員の日給が</a:t>
            </a:r>
            <a:r>
              <a:rPr lang="en-US" altLang="ja-JP" dirty="0" smtClean="0"/>
              <a:t>250peso</a:t>
            </a:r>
            <a:r>
              <a:rPr lang="ja-JP" altLang="en-US" dirty="0" smtClean="0"/>
              <a:t>ぐらい。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　　　</a:t>
            </a:r>
            <a:r>
              <a:rPr lang="en-US" altLang="ja-JP" dirty="0" smtClean="0"/>
              <a:t>DLSU</a:t>
            </a:r>
            <a:r>
              <a:rPr lang="ja-JP" altLang="en-US" dirty="0" smtClean="0"/>
              <a:t>の学生は裕福。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458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参加希望者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優先順位：４年生</a:t>
            </a:r>
            <a:r>
              <a:rPr lang="ja-JP" altLang="en-US" dirty="0" smtClean="0"/>
              <a:t>，３年生</a:t>
            </a:r>
            <a:r>
              <a:rPr lang="en-US" altLang="ja-JP" dirty="0" smtClean="0"/>
              <a:t>(</a:t>
            </a:r>
            <a:r>
              <a:rPr lang="ja-JP" altLang="en-US" dirty="0" smtClean="0"/>
              <a:t>日本人学生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r>
              <a:rPr kumimoji="1" lang="ja-JP" altLang="en-US" dirty="0" smtClean="0"/>
              <a:t>山下まで連絡する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>
                <a:hlinkClick r:id="rId2"/>
              </a:rPr>
              <a:t>yamasita@ide.titech.ac.jp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５月２</a:t>
            </a:r>
            <a:r>
              <a:rPr lang="ja-JP" altLang="en-US" dirty="0"/>
              <a:t>５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/>
              <a:t>月</a:t>
            </a:r>
            <a:r>
              <a:rPr lang="en-US" altLang="ja-JP" dirty="0" smtClean="0"/>
              <a:t>)</a:t>
            </a:r>
            <a:r>
              <a:rPr lang="ja-JP" altLang="en-US" dirty="0" smtClean="0"/>
              <a:t>まで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住所や連絡先などの情報を集める。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（参加予定者で共有（成績は共有しない））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早い方が航空券が安い。</a:t>
            </a:r>
            <a:r>
              <a:rPr lang="ja-JP" altLang="en-US" dirty="0"/>
              <a:t>	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航空券は予約はこちらでまとめて行うが，支払いは各自行う。その後の中止にはキャンセル料がかかる。</a:t>
            </a:r>
            <a:endParaRPr lang="ja-JP" altLang="en-US" dirty="0"/>
          </a:p>
          <a:p>
            <a:pPr lvl="1"/>
            <a:endParaRPr lang="en-US" altLang="ja-JP" dirty="0" smtClean="0"/>
          </a:p>
          <a:p>
            <a:pPr marL="457200" lvl="1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99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</a:t>
            </a:r>
            <a:r>
              <a:rPr lang="ja-JP" altLang="en-US" dirty="0" smtClean="0"/>
              <a:t>の予定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参加申し込み。</a:t>
            </a:r>
            <a:endParaRPr kumimoji="1" lang="en-US" altLang="ja-JP" dirty="0" smtClean="0"/>
          </a:p>
          <a:p>
            <a:r>
              <a:rPr lang="ja-JP" altLang="en-US" dirty="0" smtClean="0"/>
              <a:t>情報を集める。（航空券，ホテルの予約）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（情報はすぐに</a:t>
            </a:r>
            <a:r>
              <a:rPr lang="ja-JP" altLang="en-US" dirty="0" smtClean="0"/>
              <a:t>提出すること。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r>
              <a:rPr lang="ja-JP" altLang="en-US" dirty="0" smtClean="0"/>
              <a:t>航空券代の支払い。</a:t>
            </a:r>
            <a:endParaRPr lang="en-US" altLang="ja-JP" dirty="0" smtClean="0"/>
          </a:p>
          <a:p>
            <a:r>
              <a:rPr lang="ja-JP" altLang="en-US" dirty="0" smtClean="0"/>
              <a:t>学内諸手続き（留学，保険）</a:t>
            </a:r>
            <a:endParaRPr lang="en-US" altLang="ja-JP" dirty="0" smtClean="0"/>
          </a:p>
          <a:p>
            <a:r>
              <a:rPr lang="ja-JP" altLang="en-US" dirty="0" smtClean="0"/>
              <a:t>パスポート，</a:t>
            </a:r>
            <a:r>
              <a:rPr lang="ja-JP" altLang="en-US" dirty="0" smtClean="0">
                <a:solidFill>
                  <a:srgbClr val="FF0000"/>
                </a:solidFill>
              </a:rPr>
              <a:t>ビザ</a:t>
            </a:r>
            <a:r>
              <a:rPr lang="ja-JP" altLang="en-US" dirty="0" smtClean="0"/>
              <a:t>（中国からの留学生）の取得</a:t>
            </a:r>
            <a:endParaRPr lang="en-US" altLang="ja-JP" dirty="0" smtClean="0"/>
          </a:p>
          <a:p>
            <a:r>
              <a:rPr lang="ja-JP" altLang="en-US" dirty="0" smtClean="0"/>
              <a:t>詳細の説明会，班分け，写真（８月下旬）</a:t>
            </a:r>
            <a:endParaRPr lang="en-US" altLang="ja-JP" dirty="0" smtClean="0"/>
          </a:p>
          <a:p>
            <a:r>
              <a:rPr lang="ja-JP" altLang="en-US" dirty="0" smtClean="0"/>
              <a:t>学生交流におけるプレゼンテーションの練習</a:t>
            </a:r>
            <a:endParaRPr lang="en-US" altLang="ja-JP" dirty="0" smtClean="0"/>
          </a:p>
          <a:p>
            <a:r>
              <a:rPr lang="ja-JP" altLang="en-US" dirty="0" smtClean="0"/>
              <a:t>フィールドワーク実施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4319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注意事項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安全</a:t>
            </a:r>
            <a:r>
              <a:rPr kumimoji="1" lang="ja-JP" altLang="en-US" dirty="0" smtClean="0"/>
              <a:t>には最大限注意する。</a:t>
            </a:r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chemeClr val="accent2"/>
                </a:solidFill>
              </a:rPr>
              <a:t>海外旅行保険</a:t>
            </a:r>
            <a:r>
              <a:rPr kumimoji="1" lang="ja-JP" altLang="en-US" dirty="0" smtClean="0"/>
              <a:t>に入る。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chemeClr val="tx2"/>
                </a:solidFill>
              </a:rPr>
              <a:t>（全学の渡航前</a:t>
            </a:r>
            <a:r>
              <a:rPr lang="ja-JP" altLang="en-US" dirty="0" smtClean="0">
                <a:solidFill>
                  <a:schemeClr val="tx2"/>
                </a:solidFill>
              </a:rPr>
              <a:t>オリエンテーション</a:t>
            </a:r>
            <a:r>
              <a:rPr lang="ja-JP" altLang="en-US" dirty="0" smtClean="0"/>
              <a:t>参加</a:t>
            </a:r>
            <a:r>
              <a:rPr lang="ja-JP" altLang="en-US" dirty="0" smtClean="0"/>
              <a:t>する）</a:t>
            </a:r>
            <a:endParaRPr lang="en-US" altLang="ja-JP" dirty="0" smtClean="0"/>
          </a:p>
          <a:p>
            <a:r>
              <a:rPr lang="ja-JP" altLang="en-US" dirty="0" smtClean="0"/>
              <a:t>東工大の不名誉になるようなことはしない。</a:t>
            </a:r>
            <a:endParaRPr lang="en-US" altLang="ja-JP" dirty="0"/>
          </a:p>
          <a:p>
            <a:r>
              <a:rPr lang="ja-JP" altLang="en-US" dirty="0" smtClean="0"/>
              <a:t>ペソが上がっているので，所持金は余裕をもって持って行く。</a:t>
            </a:r>
            <a:endParaRPr lang="en-US" altLang="ja-JP" dirty="0" smtClean="0"/>
          </a:p>
          <a:p>
            <a:r>
              <a:rPr lang="en-US" altLang="ja-JP" dirty="0" smtClean="0"/>
              <a:t>DLSU</a:t>
            </a:r>
            <a:r>
              <a:rPr lang="ja-JP" altLang="en-US" dirty="0" smtClean="0"/>
              <a:t>大学の学生との交流を楽しむ。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英語の歌が歌えるとよい</a:t>
            </a:r>
            <a:r>
              <a:rPr lang="ja-JP" altLang="en-US" dirty="0" smtClean="0"/>
              <a:t>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（去年：恋するフォーチュンクッキーを踊った。）</a:t>
            </a:r>
            <a:endParaRPr lang="en-US" altLang="ja-JP" dirty="0" smtClean="0"/>
          </a:p>
          <a:p>
            <a:r>
              <a:rPr lang="ja-JP" altLang="en-US" dirty="0" smtClean="0"/>
              <a:t>活動，発表会，レポートで評価する。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（</a:t>
            </a:r>
            <a:r>
              <a:rPr lang="ja-JP" altLang="en-US" dirty="0" smtClean="0">
                <a:solidFill>
                  <a:srgbClr val="002060"/>
                </a:solidFill>
              </a:rPr>
              <a:t>最高８０点</a:t>
            </a:r>
            <a:r>
              <a:rPr lang="ja-JP" altLang="en-US" dirty="0" smtClean="0"/>
              <a:t>，教員がプランを作成するため。）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557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204</Words>
  <Application>Microsoft Office PowerPoint</Application>
  <PresentationFormat>画面に合わせる (4:3)</PresentationFormat>
  <Paragraphs>49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Wingdings</vt:lpstr>
      <vt:lpstr>Office ​​テーマ</vt:lpstr>
      <vt:lpstr>フィールドワーク（フィリピン）</vt:lpstr>
      <vt:lpstr>PowerPoint プレゼンテーション</vt:lpstr>
      <vt:lpstr>経費</vt:lpstr>
      <vt:lpstr>参加希望者</vt:lpstr>
      <vt:lpstr>今後の予定</vt:lpstr>
      <vt:lpstr>注意事項</vt:lpstr>
    </vt:vector>
  </TitlesOfParts>
  <Company>東京工業大学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フィールドワーク（フィリピン）</dc:title>
  <dc:creator>yamasita</dc:creator>
  <cp:lastModifiedBy>yamasita</cp:lastModifiedBy>
  <cp:revision>87</cp:revision>
  <cp:lastPrinted>2014-05-12T02:34:02Z</cp:lastPrinted>
  <dcterms:created xsi:type="dcterms:W3CDTF">2010-10-22T10:08:59Z</dcterms:created>
  <dcterms:modified xsi:type="dcterms:W3CDTF">2015-05-13T06:43:18Z</dcterms:modified>
</cp:coreProperties>
</file>